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313" r:id="rId27"/>
    <p:sldId id="314" r:id="rId28"/>
    <p:sldId id="372" r:id="rId29"/>
    <p:sldId id="392" r:id="rId30"/>
    <p:sldId id="39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9CB97-656A-4343-A7FB-12073C5388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A6C34-06FC-41C6-A9E4-42DB3775A8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085FC-E2E8-455A-A61D-B3450D82C1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5710A-670E-4355-80C3-F0FA7F6D41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7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FF98D-22F3-4748-9E46-E33034D6BA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0981B-48C9-46CB-8067-92809B278D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EDDE0-DFDE-4867-A061-24C82207B9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8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79CA6-6296-4E29-80A1-05319BD670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FE14C-8F41-4818-A134-90BB9ABAB3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EDFD0-B14F-4BF9-8C54-C906E32E62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929F5-ED7D-4279-B089-D67145A9C8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68AD5-44B3-469E-93D5-713F0831B6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EE78E-8D28-4160-BE22-ED605AEEA1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D9A14-5938-4FC0-92FE-6192EFADC0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954A7-E27E-4D33-9FCD-04C3812F68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F56FE-FC2E-4855-B237-5400317541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9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A4C21-F95F-4AB8-B9B4-24CF753A5D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63BD-4E29-4112-B855-A4F0FFE496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C46BB-33F3-4FEF-87B9-991638EF9D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3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B68B7-3505-46A5-8F7E-7BCFA09CD6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C1AF9-11B0-4176-BFF0-B8D9D92FC7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275D6-B284-4A83-B426-60B50B902F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9D742-4B1E-4F1E-BD7B-898DC338F6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FB30E-4F1D-4F4A-8FAD-365DCD18DD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6FC6B-C90F-445A-B167-B78253C1F4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34418-473B-488D-BC17-28C57C0447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86FEB-52FD-43B2-BFE4-7B3474931D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7881B-AE4C-41AC-AA28-BBB9E96388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A3DB7-F8D2-4321-885B-CB25A5E0C3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AF3F5-6BFA-4299-B545-0EA811A3B2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3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Arya, Arash</cp:lastModifiedBy>
  <cp:revision>12</cp:revision>
  <dcterms:created xsi:type="dcterms:W3CDTF">2017-09-05T21:58:07Z</dcterms:created>
  <dcterms:modified xsi:type="dcterms:W3CDTF">2019-11-22T08:37:47Z</dcterms:modified>
</cp:coreProperties>
</file>