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61" r:id="rId3"/>
    <p:sldId id="262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5" r:id="rId17"/>
    <p:sldId id="286" r:id="rId18"/>
    <p:sldId id="287" r:id="rId19"/>
    <p:sldId id="289" r:id="rId20"/>
    <p:sldId id="290" r:id="rId21"/>
    <p:sldId id="291" r:id="rId22"/>
    <p:sldId id="506" r:id="rId23"/>
    <p:sldId id="294" r:id="rId24"/>
    <p:sldId id="297" r:id="rId25"/>
    <p:sldId id="298" r:id="rId26"/>
    <p:sldId id="299" r:id="rId27"/>
    <p:sldId id="300" r:id="rId28"/>
    <p:sldId id="302" r:id="rId29"/>
    <p:sldId id="303" r:id="rId30"/>
    <p:sldId id="304" r:id="rId31"/>
    <p:sldId id="308" r:id="rId32"/>
    <p:sldId id="309" r:id="rId33"/>
    <p:sldId id="310" r:id="rId34"/>
    <p:sldId id="311" r:id="rId35"/>
    <p:sldId id="316" r:id="rId36"/>
    <p:sldId id="317" r:id="rId37"/>
    <p:sldId id="319" r:id="rId38"/>
    <p:sldId id="324" r:id="rId39"/>
    <p:sldId id="325" r:id="rId40"/>
    <p:sldId id="508" r:id="rId41"/>
    <p:sldId id="322" r:id="rId42"/>
    <p:sldId id="328" r:id="rId43"/>
    <p:sldId id="507" r:id="rId44"/>
    <p:sldId id="334" r:id="rId4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>
      <p:cViewPr varScale="1">
        <p:scale>
          <a:sx n="106" d="100"/>
          <a:sy n="106" d="100"/>
        </p:scale>
        <p:origin x="6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2B37B-8F06-42F8-84F0-3848D201AC3B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E15D2-7B69-4C4B-A2A2-5F2DEE94381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84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E15D2-7B69-4C4B-A2A2-5F2DEE94381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12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B33A7-153C-49AD-B527-5C5E8BC6A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62B31-A173-4297-80ED-55A322A62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C34F6-0FE4-44AA-AC5A-38B89439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F9A8D-23D1-4B23-92A8-16C67B4E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DBA68-5328-4B2C-A54B-7040CF98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06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D3F0-D3FD-4694-903E-FD7A363D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00429-640B-4B41-B6A0-E56A19015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3FDA3-5C5F-4C89-988A-548C1A09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514F5-9F2A-4598-9279-37A12D7C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4C35-8094-4761-BC12-95A5D3E1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03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8DA0A-4A84-41C5-99AC-CB26FFEF6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9128C-64E9-4DD8-885E-04F1EAEC6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B71D8-29B5-43D6-8F92-581FAE51A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B72CD-F0CA-48AA-B717-E7F80B14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E7450-96D5-4A99-966B-B2F60C8C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45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 userDrawn="1">
  <p:cSld name="1_Titre et contenu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A73E610F-1EC2-4C3D-95A3-BEAA926D6B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76588" y="6357326"/>
            <a:ext cx="73024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7086-9EE6-42EA-800B-D69F571C2B06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41727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53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0D3E1-4A89-4824-BBE8-087735AA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0C559-1436-480A-9E9A-4B7EBE8FA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EDA40-6C4A-47C3-84CE-60723885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767CB-A20E-4723-AAFE-EB1EA432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28000-70B1-43C9-BB6B-33068B83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26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CEAF-353D-41E5-9BE8-CE5B63A4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54657-DD30-4D6E-8E33-82C96FA8D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BEB1B-DDA3-4A23-A13E-FC3EA7AC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0EA37-1D3E-49C2-B040-F67F5A9D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5B4E9-3F13-4F86-9383-F29470BB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03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9C6F9-9D13-4CB4-9471-6778A867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08D54-D6FC-4B78-955A-9AA683727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232B4-6779-421F-BC2A-585584050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56D88-94F3-4D3B-BED6-285F8DB7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363C2-DEF0-4FB6-BD57-33DFF50E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EEEA1-113D-4388-B510-6A48F01F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72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6A58-7F8E-480A-ADC7-1AEF818C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3AF5B-7BF1-49E6-81F1-14149D66D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2191F-2315-4877-9065-FDD2269A9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41259-E285-4870-9D01-5078B8C3D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8A4F51-139B-4063-90C0-824101FDF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A89CAE-33B2-4175-96F9-09A0C7FA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86656-974A-4C29-8988-FE3969B7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599B4-588D-449D-B115-24734E6A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44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3D5E0-4488-45C2-8620-006C8D3F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73F341-3DEC-4DE7-B9D7-D8031F2E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BADE7-4BCB-49DE-9DD6-6BB0132C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6DA2B-3E80-4B6C-9DC8-E8FDAE52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95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E2CD2A-0D34-454A-A424-AE6C4E9B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C9B12-B3B0-40F1-8375-D069D02A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1B298-AA59-4FB9-B14B-2FAE362C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51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6F58-6E1E-4F52-A194-A9B6A2196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CA1AD-FFB0-4713-8065-662942161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DBD6A-7164-40A8-AA37-BDCFF64BD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56F74-0851-403B-99C0-C5151541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75AD6-1379-4A4E-87C5-7D92BEF3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08B8B-C5F5-44F7-9FAE-D63F7956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64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1F37-73CD-492B-8C2B-40A7FB0F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C06D8B-F92D-4860-B235-B0960A1BDD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24451-F150-4A5F-AB93-CF9160532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702B9-DCAD-40CD-BDF4-8F7638C5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77C72-E05E-40D7-A6A0-EDEE082F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3B284-3E9F-430F-854D-BAFAA870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63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C2471-EFCD-4F48-BB49-F5165F6B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D4A0C-4953-4F81-A41D-D06F621D4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21400-2C3F-42D6-AD22-41EA69E2A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0A1EF-6750-4805-8222-277A91CC54D6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EFB2E-F44E-4BB4-9C6B-6D8C009F5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5A5A2-E0A7-4822-A057-A5ADD936F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685C0-BCF6-4B7D-8079-94D1DE9A5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59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D6991D23-C5E6-4BE3-B12D-3EDEB173C1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89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7EC2FF43-445F-418B-AF3A-CCC57B93BD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2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E8239090-6BF0-47C5-99E6-01D2002A98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6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40118668-2AA0-4086-9A5C-2DDDD48B54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13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3D53F965-B09E-46CE-8129-77F0BDE335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38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CE24951B-B694-4CA2-946C-DC42C6516B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12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FD86AF8B-9060-417C-82AF-CE8412CF72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41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EB4B0DE8-4BB3-4D31-9ED0-C54E348F63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8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15AE06C1-7CC8-440A-8CA8-9B706979C2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25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E801D4A3-0C85-464D-89DD-EF57C489CF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9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CF57CD88-DCF0-4A13-8405-94C429AB7B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0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5912BF77-D61D-4133-8DF4-18B36E2FD2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58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55CC3C52-72CE-4774-919F-A4A23CBCDD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8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54719ECD-E1FD-42B1-AD02-8A134522D6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50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ECFFFB-99BA-4E79-8DCF-A12E1329B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2438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01A03538-70AA-4911-BF2C-A4F985D932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92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6EA8C84D-5297-4720-B055-711E014253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85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7D160469-16A5-4563-AC4C-8501C7FC29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5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35233361-E8A1-46E6-BFE3-C70D1E0380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02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F97DB72B-4283-4109-A84C-95A4013B03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33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FF107458-22F7-41B3-B7B4-38713AB34A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28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EA82916B-269E-4049-B105-5DD2537F5F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1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782F9CA1-9B9F-4DD8-857F-EFDC706886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32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C861B677-224D-4113-96E0-4AFDBA17DD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9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F8CE7457-BE6C-4358-8F1D-0B93807A0D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06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5FA0ABC6-6CF0-41FB-8891-C9AC7E9DEE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53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051AD807-90DB-413B-BD14-42D6B7555B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43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21BE15B1-F1D5-47F0-87D0-A13B3139B8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83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F17647C9-ADD8-4466-9B3C-3CF19022DE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14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C93DF568-8CF7-4AB8-ABC4-DABF1BA052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49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1E02BA15-9C5E-4D2D-9C8F-265074C82A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34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6F69FE9C-AE60-432C-90B5-03A59D96AB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07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2BB3A6B2-AB45-435F-9080-E58E0903BB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90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69CE8C2-68B7-4031-A169-E22EC9A12B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0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5FA0ABC6-6CF0-41FB-8891-C9AC7E9DEE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731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97E2B137-2F66-4A53-8152-EDF1DF05D7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831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id="{56FC9D54-2994-489A-8154-F072783590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461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2016_CVD PREV2016. For web_VD-CD20043.jpg">
            <a:extLst>
              <a:ext uri="{FF2B5EF4-FFF2-40B4-BE49-F238E27FC236}">
                <a16:creationId xmlns:a16="http://schemas.microsoft.com/office/drawing/2014/main" id="{623187B8-FEB6-B74D-94DB-56CABF36B2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7" r="-1" b="7243"/>
          <a:stretch/>
        </p:blipFill>
        <p:spPr bwMode="auto">
          <a:xfrm>
            <a:off x="338328" y="338328"/>
            <a:ext cx="11548872" cy="61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4037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8">
            <a:extLst>
              <a:ext uri="{FF2B5EF4-FFF2-40B4-BE49-F238E27FC236}">
                <a16:creationId xmlns:a16="http://schemas.microsoft.com/office/drawing/2014/main" id="{899D4570-4980-441E-A05C-13421136E0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4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AC4283D-1459-45E6-9CBA-FDDD670400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7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710F73AF-1756-47B1-BDA1-AC130AB0C2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0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05195819-09FF-4B9D-BFCD-344D12C6EB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4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B37A32BD-204E-48B9-B2AE-48ED8EBB64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6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A9679A58-5529-4C0A-9559-D94298E85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37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Macintosh PowerPoint</Application>
  <PresentationFormat>Breitbild</PresentationFormat>
  <Paragraphs>1</Paragraphs>
  <Slides>44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Arash Arya</dc:creator>
  <cp:lastModifiedBy>Arash Arya</cp:lastModifiedBy>
  <cp:revision>5</cp:revision>
  <dcterms:created xsi:type="dcterms:W3CDTF">2019-11-17T19:29:38Z</dcterms:created>
  <dcterms:modified xsi:type="dcterms:W3CDTF">2019-11-17T20:35:30Z</dcterms:modified>
</cp:coreProperties>
</file>