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70" r:id="rId3"/>
    <p:sldId id="258" r:id="rId4"/>
    <p:sldId id="259" r:id="rId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1"/>
  </p:normalViewPr>
  <p:slideViewPr>
    <p:cSldViewPr snapToGrid="0" snapToObjects="1" showGuides="1">
      <p:cViewPr>
        <p:scale>
          <a:sx n="105" d="100"/>
          <a:sy n="105" d="100"/>
        </p:scale>
        <p:origin x="744"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4BF664-984F-FB47-9219-32071948E38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99322219-A52A-C842-8A31-F3465260AA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268EB3AE-0BFF-DA4E-A807-63A09BF745B4}"/>
              </a:ext>
            </a:extLst>
          </p:cNvPr>
          <p:cNvSpPr>
            <a:spLocks noGrp="1"/>
          </p:cNvSpPr>
          <p:nvPr>
            <p:ph type="dt" sz="half" idx="10"/>
          </p:nvPr>
        </p:nvSpPr>
        <p:spPr/>
        <p:txBody>
          <a:bodyPr/>
          <a:lstStyle/>
          <a:p>
            <a:fld id="{6C85CE06-8189-AF47-AAEA-75FD9F9A2779}" type="datetimeFigureOut">
              <a:rPr lang="en-US" smtClean="0"/>
              <a:t>11/14/19</a:t>
            </a:fld>
            <a:endParaRPr lang="en-US"/>
          </a:p>
        </p:txBody>
      </p:sp>
      <p:sp>
        <p:nvSpPr>
          <p:cNvPr id="5" name="Fußzeilenplatzhalter 4">
            <a:extLst>
              <a:ext uri="{FF2B5EF4-FFF2-40B4-BE49-F238E27FC236}">
                <a16:creationId xmlns:a16="http://schemas.microsoft.com/office/drawing/2014/main" id="{72147325-8346-0E40-86F2-215CB1735B5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71C71125-F220-4846-AE2A-8E8C42516FCB}"/>
              </a:ext>
            </a:extLst>
          </p:cNvPr>
          <p:cNvSpPr>
            <a:spLocks noGrp="1"/>
          </p:cNvSpPr>
          <p:nvPr>
            <p:ph type="sldNum" sz="quarter" idx="12"/>
          </p:nvPr>
        </p:nvSpPr>
        <p:spPr/>
        <p:txBody>
          <a:bodyPr/>
          <a:lstStyle/>
          <a:p>
            <a:fld id="{A1C322A3-579A-B440-BC12-F2B16506E6E4}" type="slidenum">
              <a:rPr lang="en-US" smtClean="0"/>
              <a:t>‹Nr.›</a:t>
            </a:fld>
            <a:endParaRPr lang="en-US"/>
          </a:p>
        </p:txBody>
      </p:sp>
    </p:spTree>
    <p:extLst>
      <p:ext uri="{BB962C8B-B14F-4D97-AF65-F5344CB8AC3E}">
        <p14:creationId xmlns:p14="http://schemas.microsoft.com/office/powerpoint/2010/main" val="372106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4881D-C543-6047-BF9B-E753048A9019}"/>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A68EEE4C-23AB-0744-9499-5A1C84F8910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0755CFEF-0A49-C547-81F2-2436725839A8}"/>
              </a:ext>
            </a:extLst>
          </p:cNvPr>
          <p:cNvSpPr>
            <a:spLocks noGrp="1"/>
          </p:cNvSpPr>
          <p:nvPr>
            <p:ph type="dt" sz="half" idx="10"/>
          </p:nvPr>
        </p:nvSpPr>
        <p:spPr/>
        <p:txBody>
          <a:bodyPr/>
          <a:lstStyle/>
          <a:p>
            <a:fld id="{6C85CE06-8189-AF47-AAEA-75FD9F9A2779}" type="datetimeFigureOut">
              <a:rPr lang="en-US" smtClean="0"/>
              <a:t>11/14/19</a:t>
            </a:fld>
            <a:endParaRPr lang="en-US"/>
          </a:p>
        </p:txBody>
      </p:sp>
      <p:sp>
        <p:nvSpPr>
          <p:cNvPr id="5" name="Fußzeilenplatzhalter 4">
            <a:extLst>
              <a:ext uri="{FF2B5EF4-FFF2-40B4-BE49-F238E27FC236}">
                <a16:creationId xmlns:a16="http://schemas.microsoft.com/office/drawing/2014/main" id="{47AAF3B1-D187-5248-AAEF-51DCB763C4CC}"/>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D791CD1B-B4E6-084D-B537-5FF71D067B29}"/>
              </a:ext>
            </a:extLst>
          </p:cNvPr>
          <p:cNvSpPr>
            <a:spLocks noGrp="1"/>
          </p:cNvSpPr>
          <p:nvPr>
            <p:ph type="sldNum" sz="quarter" idx="12"/>
          </p:nvPr>
        </p:nvSpPr>
        <p:spPr/>
        <p:txBody>
          <a:bodyPr/>
          <a:lstStyle/>
          <a:p>
            <a:fld id="{A1C322A3-579A-B440-BC12-F2B16506E6E4}" type="slidenum">
              <a:rPr lang="en-US" smtClean="0"/>
              <a:t>‹Nr.›</a:t>
            </a:fld>
            <a:endParaRPr lang="en-US"/>
          </a:p>
        </p:txBody>
      </p:sp>
    </p:spTree>
    <p:extLst>
      <p:ext uri="{BB962C8B-B14F-4D97-AF65-F5344CB8AC3E}">
        <p14:creationId xmlns:p14="http://schemas.microsoft.com/office/powerpoint/2010/main" val="3186439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CA6F18B-F260-F54F-986E-084EF1663825}"/>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06E5805F-94C7-464F-89C3-E28FA101865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443B37E5-9541-8545-B9F3-133E81A4E760}"/>
              </a:ext>
            </a:extLst>
          </p:cNvPr>
          <p:cNvSpPr>
            <a:spLocks noGrp="1"/>
          </p:cNvSpPr>
          <p:nvPr>
            <p:ph type="dt" sz="half" idx="10"/>
          </p:nvPr>
        </p:nvSpPr>
        <p:spPr/>
        <p:txBody>
          <a:bodyPr/>
          <a:lstStyle/>
          <a:p>
            <a:fld id="{6C85CE06-8189-AF47-AAEA-75FD9F9A2779}" type="datetimeFigureOut">
              <a:rPr lang="en-US" smtClean="0"/>
              <a:t>11/14/19</a:t>
            </a:fld>
            <a:endParaRPr lang="en-US"/>
          </a:p>
        </p:txBody>
      </p:sp>
      <p:sp>
        <p:nvSpPr>
          <p:cNvPr id="5" name="Fußzeilenplatzhalter 4">
            <a:extLst>
              <a:ext uri="{FF2B5EF4-FFF2-40B4-BE49-F238E27FC236}">
                <a16:creationId xmlns:a16="http://schemas.microsoft.com/office/drawing/2014/main" id="{73AA504C-5DBB-A543-B402-80504157836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B40A6824-132C-E440-A956-5B5EB2EAD875}"/>
              </a:ext>
            </a:extLst>
          </p:cNvPr>
          <p:cNvSpPr>
            <a:spLocks noGrp="1"/>
          </p:cNvSpPr>
          <p:nvPr>
            <p:ph type="sldNum" sz="quarter" idx="12"/>
          </p:nvPr>
        </p:nvSpPr>
        <p:spPr/>
        <p:txBody>
          <a:bodyPr/>
          <a:lstStyle/>
          <a:p>
            <a:fld id="{A1C322A3-579A-B440-BC12-F2B16506E6E4}" type="slidenum">
              <a:rPr lang="en-US" smtClean="0"/>
              <a:t>‹Nr.›</a:t>
            </a:fld>
            <a:endParaRPr lang="en-US"/>
          </a:p>
        </p:txBody>
      </p:sp>
    </p:spTree>
    <p:extLst>
      <p:ext uri="{BB962C8B-B14F-4D97-AF65-F5344CB8AC3E}">
        <p14:creationId xmlns:p14="http://schemas.microsoft.com/office/powerpoint/2010/main" val="395120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2D929-B44D-2045-9E3E-F923D51ACE14}"/>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69D09955-A8A1-894E-9F2D-509DB629C36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B80BA3B8-BA24-3A40-8E95-517026C49153}"/>
              </a:ext>
            </a:extLst>
          </p:cNvPr>
          <p:cNvSpPr>
            <a:spLocks noGrp="1"/>
          </p:cNvSpPr>
          <p:nvPr>
            <p:ph type="dt" sz="half" idx="10"/>
          </p:nvPr>
        </p:nvSpPr>
        <p:spPr/>
        <p:txBody>
          <a:bodyPr/>
          <a:lstStyle/>
          <a:p>
            <a:fld id="{6C85CE06-8189-AF47-AAEA-75FD9F9A2779}" type="datetimeFigureOut">
              <a:rPr lang="en-US" smtClean="0"/>
              <a:t>11/14/19</a:t>
            </a:fld>
            <a:endParaRPr lang="en-US"/>
          </a:p>
        </p:txBody>
      </p:sp>
      <p:sp>
        <p:nvSpPr>
          <p:cNvPr id="5" name="Fußzeilenplatzhalter 4">
            <a:extLst>
              <a:ext uri="{FF2B5EF4-FFF2-40B4-BE49-F238E27FC236}">
                <a16:creationId xmlns:a16="http://schemas.microsoft.com/office/drawing/2014/main" id="{677DBE4A-566E-4E44-9460-7A060C26B745}"/>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D41D933D-A717-2941-BEDC-0C68DA5C9B86}"/>
              </a:ext>
            </a:extLst>
          </p:cNvPr>
          <p:cNvSpPr>
            <a:spLocks noGrp="1"/>
          </p:cNvSpPr>
          <p:nvPr>
            <p:ph type="sldNum" sz="quarter" idx="12"/>
          </p:nvPr>
        </p:nvSpPr>
        <p:spPr/>
        <p:txBody>
          <a:bodyPr/>
          <a:lstStyle/>
          <a:p>
            <a:fld id="{A1C322A3-579A-B440-BC12-F2B16506E6E4}" type="slidenum">
              <a:rPr lang="en-US" smtClean="0"/>
              <a:t>‹Nr.›</a:t>
            </a:fld>
            <a:endParaRPr lang="en-US"/>
          </a:p>
        </p:txBody>
      </p:sp>
    </p:spTree>
    <p:extLst>
      <p:ext uri="{BB962C8B-B14F-4D97-AF65-F5344CB8AC3E}">
        <p14:creationId xmlns:p14="http://schemas.microsoft.com/office/powerpoint/2010/main" val="2089217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07E0C-8927-D04A-94A0-9764ADAAAEB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9085DB92-DFFA-9D44-AE84-0E07030972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564E368-6F17-D14B-AD93-1CF5D59E83C4}"/>
              </a:ext>
            </a:extLst>
          </p:cNvPr>
          <p:cNvSpPr>
            <a:spLocks noGrp="1"/>
          </p:cNvSpPr>
          <p:nvPr>
            <p:ph type="dt" sz="half" idx="10"/>
          </p:nvPr>
        </p:nvSpPr>
        <p:spPr/>
        <p:txBody>
          <a:bodyPr/>
          <a:lstStyle/>
          <a:p>
            <a:fld id="{6C85CE06-8189-AF47-AAEA-75FD9F9A2779}" type="datetimeFigureOut">
              <a:rPr lang="en-US" smtClean="0"/>
              <a:t>11/14/19</a:t>
            </a:fld>
            <a:endParaRPr lang="en-US"/>
          </a:p>
        </p:txBody>
      </p:sp>
      <p:sp>
        <p:nvSpPr>
          <p:cNvPr id="5" name="Fußzeilenplatzhalter 4">
            <a:extLst>
              <a:ext uri="{FF2B5EF4-FFF2-40B4-BE49-F238E27FC236}">
                <a16:creationId xmlns:a16="http://schemas.microsoft.com/office/drawing/2014/main" id="{FEF6A124-B4FB-414A-BE82-3DB40A31AB0F}"/>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C911E76E-6EF6-0C4E-8D79-59A3DF134CC4}"/>
              </a:ext>
            </a:extLst>
          </p:cNvPr>
          <p:cNvSpPr>
            <a:spLocks noGrp="1"/>
          </p:cNvSpPr>
          <p:nvPr>
            <p:ph type="sldNum" sz="quarter" idx="12"/>
          </p:nvPr>
        </p:nvSpPr>
        <p:spPr/>
        <p:txBody>
          <a:bodyPr/>
          <a:lstStyle/>
          <a:p>
            <a:fld id="{A1C322A3-579A-B440-BC12-F2B16506E6E4}" type="slidenum">
              <a:rPr lang="en-US" smtClean="0"/>
              <a:t>‹Nr.›</a:t>
            </a:fld>
            <a:endParaRPr lang="en-US"/>
          </a:p>
        </p:txBody>
      </p:sp>
    </p:spTree>
    <p:extLst>
      <p:ext uri="{BB962C8B-B14F-4D97-AF65-F5344CB8AC3E}">
        <p14:creationId xmlns:p14="http://schemas.microsoft.com/office/powerpoint/2010/main" val="300937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8C5AE-6962-B04D-B3CF-5FFC5CF572F1}"/>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F18FE368-45CD-1140-B6DA-49B3049CD27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7D95B12D-88F3-874C-891E-D42A5BB824B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AF6A54F1-265E-F14D-BACA-5426EE737FB3}"/>
              </a:ext>
            </a:extLst>
          </p:cNvPr>
          <p:cNvSpPr>
            <a:spLocks noGrp="1"/>
          </p:cNvSpPr>
          <p:nvPr>
            <p:ph type="dt" sz="half" idx="10"/>
          </p:nvPr>
        </p:nvSpPr>
        <p:spPr/>
        <p:txBody>
          <a:bodyPr/>
          <a:lstStyle/>
          <a:p>
            <a:fld id="{6C85CE06-8189-AF47-AAEA-75FD9F9A2779}" type="datetimeFigureOut">
              <a:rPr lang="en-US" smtClean="0"/>
              <a:t>11/14/19</a:t>
            </a:fld>
            <a:endParaRPr lang="en-US"/>
          </a:p>
        </p:txBody>
      </p:sp>
      <p:sp>
        <p:nvSpPr>
          <p:cNvPr id="6" name="Fußzeilenplatzhalter 5">
            <a:extLst>
              <a:ext uri="{FF2B5EF4-FFF2-40B4-BE49-F238E27FC236}">
                <a16:creationId xmlns:a16="http://schemas.microsoft.com/office/drawing/2014/main" id="{51E3D113-06FF-2948-A135-B0CBA913188F}"/>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338333E2-8BD3-D444-A040-D34C6D29E80F}"/>
              </a:ext>
            </a:extLst>
          </p:cNvPr>
          <p:cNvSpPr>
            <a:spLocks noGrp="1"/>
          </p:cNvSpPr>
          <p:nvPr>
            <p:ph type="sldNum" sz="quarter" idx="12"/>
          </p:nvPr>
        </p:nvSpPr>
        <p:spPr/>
        <p:txBody>
          <a:bodyPr/>
          <a:lstStyle/>
          <a:p>
            <a:fld id="{A1C322A3-579A-B440-BC12-F2B16506E6E4}" type="slidenum">
              <a:rPr lang="en-US" smtClean="0"/>
              <a:t>‹Nr.›</a:t>
            </a:fld>
            <a:endParaRPr lang="en-US"/>
          </a:p>
        </p:txBody>
      </p:sp>
    </p:spTree>
    <p:extLst>
      <p:ext uri="{BB962C8B-B14F-4D97-AF65-F5344CB8AC3E}">
        <p14:creationId xmlns:p14="http://schemas.microsoft.com/office/powerpoint/2010/main" val="2170576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F7ADF8-D03D-F448-93F7-C5647E8B2ABC}"/>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81ECA192-EB8E-1143-9366-0C396DB4E5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1E4AE58-3A9A-7949-89E5-1BA667AD1AC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4FA43E1F-F14B-2544-8A29-ED439B2FC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146E7B4-1B6E-D848-B2FB-8F385C401F3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A97C27BB-FD84-D64E-A579-59941EEAE04D}"/>
              </a:ext>
            </a:extLst>
          </p:cNvPr>
          <p:cNvSpPr>
            <a:spLocks noGrp="1"/>
          </p:cNvSpPr>
          <p:nvPr>
            <p:ph type="dt" sz="half" idx="10"/>
          </p:nvPr>
        </p:nvSpPr>
        <p:spPr/>
        <p:txBody>
          <a:bodyPr/>
          <a:lstStyle/>
          <a:p>
            <a:fld id="{6C85CE06-8189-AF47-AAEA-75FD9F9A2779}" type="datetimeFigureOut">
              <a:rPr lang="en-US" smtClean="0"/>
              <a:t>11/14/19</a:t>
            </a:fld>
            <a:endParaRPr lang="en-US"/>
          </a:p>
        </p:txBody>
      </p:sp>
      <p:sp>
        <p:nvSpPr>
          <p:cNvPr id="8" name="Fußzeilenplatzhalter 7">
            <a:extLst>
              <a:ext uri="{FF2B5EF4-FFF2-40B4-BE49-F238E27FC236}">
                <a16:creationId xmlns:a16="http://schemas.microsoft.com/office/drawing/2014/main" id="{15DEAC9D-9BFD-154C-A76F-41CE14C5C237}"/>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D65CAE55-BC2B-8546-8775-92042F580B46}"/>
              </a:ext>
            </a:extLst>
          </p:cNvPr>
          <p:cNvSpPr>
            <a:spLocks noGrp="1"/>
          </p:cNvSpPr>
          <p:nvPr>
            <p:ph type="sldNum" sz="quarter" idx="12"/>
          </p:nvPr>
        </p:nvSpPr>
        <p:spPr/>
        <p:txBody>
          <a:bodyPr/>
          <a:lstStyle/>
          <a:p>
            <a:fld id="{A1C322A3-579A-B440-BC12-F2B16506E6E4}" type="slidenum">
              <a:rPr lang="en-US" smtClean="0"/>
              <a:t>‹Nr.›</a:t>
            </a:fld>
            <a:endParaRPr lang="en-US"/>
          </a:p>
        </p:txBody>
      </p:sp>
    </p:spTree>
    <p:extLst>
      <p:ext uri="{BB962C8B-B14F-4D97-AF65-F5344CB8AC3E}">
        <p14:creationId xmlns:p14="http://schemas.microsoft.com/office/powerpoint/2010/main" val="160855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9965A-ED83-1E40-B9D7-2FA6424E4462}"/>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D2A494A7-C3E3-CB44-A138-6E87C3EECB1A}"/>
              </a:ext>
            </a:extLst>
          </p:cNvPr>
          <p:cNvSpPr>
            <a:spLocks noGrp="1"/>
          </p:cNvSpPr>
          <p:nvPr>
            <p:ph type="dt" sz="half" idx="10"/>
          </p:nvPr>
        </p:nvSpPr>
        <p:spPr/>
        <p:txBody>
          <a:bodyPr/>
          <a:lstStyle/>
          <a:p>
            <a:fld id="{6C85CE06-8189-AF47-AAEA-75FD9F9A2779}" type="datetimeFigureOut">
              <a:rPr lang="en-US" smtClean="0"/>
              <a:t>11/14/19</a:t>
            </a:fld>
            <a:endParaRPr lang="en-US"/>
          </a:p>
        </p:txBody>
      </p:sp>
      <p:sp>
        <p:nvSpPr>
          <p:cNvPr id="4" name="Fußzeilenplatzhalter 3">
            <a:extLst>
              <a:ext uri="{FF2B5EF4-FFF2-40B4-BE49-F238E27FC236}">
                <a16:creationId xmlns:a16="http://schemas.microsoft.com/office/drawing/2014/main" id="{96440637-FF7D-D747-866A-77A24F9A1F80}"/>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B7985812-4601-354C-B208-BE81344DB21B}"/>
              </a:ext>
            </a:extLst>
          </p:cNvPr>
          <p:cNvSpPr>
            <a:spLocks noGrp="1"/>
          </p:cNvSpPr>
          <p:nvPr>
            <p:ph type="sldNum" sz="quarter" idx="12"/>
          </p:nvPr>
        </p:nvSpPr>
        <p:spPr/>
        <p:txBody>
          <a:bodyPr/>
          <a:lstStyle/>
          <a:p>
            <a:fld id="{A1C322A3-579A-B440-BC12-F2B16506E6E4}" type="slidenum">
              <a:rPr lang="en-US" smtClean="0"/>
              <a:t>‹Nr.›</a:t>
            </a:fld>
            <a:endParaRPr lang="en-US"/>
          </a:p>
        </p:txBody>
      </p:sp>
    </p:spTree>
    <p:extLst>
      <p:ext uri="{BB962C8B-B14F-4D97-AF65-F5344CB8AC3E}">
        <p14:creationId xmlns:p14="http://schemas.microsoft.com/office/powerpoint/2010/main" val="1896547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D42DB7D-5777-EB4A-809E-B6938361B842}"/>
              </a:ext>
            </a:extLst>
          </p:cNvPr>
          <p:cNvSpPr>
            <a:spLocks noGrp="1"/>
          </p:cNvSpPr>
          <p:nvPr>
            <p:ph type="dt" sz="half" idx="10"/>
          </p:nvPr>
        </p:nvSpPr>
        <p:spPr/>
        <p:txBody>
          <a:bodyPr/>
          <a:lstStyle/>
          <a:p>
            <a:fld id="{6C85CE06-8189-AF47-AAEA-75FD9F9A2779}" type="datetimeFigureOut">
              <a:rPr lang="en-US" smtClean="0"/>
              <a:t>11/14/19</a:t>
            </a:fld>
            <a:endParaRPr lang="en-US"/>
          </a:p>
        </p:txBody>
      </p:sp>
      <p:sp>
        <p:nvSpPr>
          <p:cNvPr id="3" name="Fußzeilenplatzhalter 2">
            <a:extLst>
              <a:ext uri="{FF2B5EF4-FFF2-40B4-BE49-F238E27FC236}">
                <a16:creationId xmlns:a16="http://schemas.microsoft.com/office/drawing/2014/main" id="{553DD224-1A27-2646-A528-FCEB1EB5EA2F}"/>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A7C1A7C3-F1A0-034F-B608-AACF50E4DDF8}"/>
              </a:ext>
            </a:extLst>
          </p:cNvPr>
          <p:cNvSpPr>
            <a:spLocks noGrp="1"/>
          </p:cNvSpPr>
          <p:nvPr>
            <p:ph type="sldNum" sz="quarter" idx="12"/>
          </p:nvPr>
        </p:nvSpPr>
        <p:spPr/>
        <p:txBody>
          <a:bodyPr/>
          <a:lstStyle/>
          <a:p>
            <a:fld id="{A1C322A3-579A-B440-BC12-F2B16506E6E4}" type="slidenum">
              <a:rPr lang="en-US" smtClean="0"/>
              <a:t>‹Nr.›</a:t>
            </a:fld>
            <a:endParaRPr lang="en-US"/>
          </a:p>
        </p:txBody>
      </p:sp>
    </p:spTree>
    <p:extLst>
      <p:ext uri="{BB962C8B-B14F-4D97-AF65-F5344CB8AC3E}">
        <p14:creationId xmlns:p14="http://schemas.microsoft.com/office/powerpoint/2010/main" val="912825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C2C71-5002-BC4B-9EBB-EE9CBFBDBD2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02D0C66A-22E8-2B44-A75B-72A721748F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25705E36-7B9C-984A-9BC9-136F544C2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A9537EF-F15F-6B48-869C-BD6FD8BB4252}"/>
              </a:ext>
            </a:extLst>
          </p:cNvPr>
          <p:cNvSpPr>
            <a:spLocks noGrp="1"/>
          </p:cNvSpPr>
          <p:nvPr>
            <p:ph type="dt" sz="half" idx="10"/>
          </p:nvPr>
        </p:nvSpPr>
        <p:spPr/>
        <p:txBody>
          <a:bodyPr/>
          <a:lstStyle/>
          <a:p>
            <a:fld id="{6C85CE06-8189-AF47-AAEA-75FD9F9A2779}" type="datetimeFigureOut">
              <a:rPr lang="en-US" smtClean="0"/>
              <a:t>11/14/19</a:t>
            </a:fld>
            <a:endParaRPr lang="en-US"/>
          </a:p>
        </p:txBody>
      </p:sp>
      <p:sp>
        <p:nvSpPr>
          <p:cNvPr id="6" name="Fußzeilenplatzhalter 5">
            <a:extLst>
              <a:ext uri="{FF2B5EF4-FFF2-40B4-BE49-F238E27FC236}">
                <a16:creationId xmlns:a16="http://schemas.microsoft.com/office/drawing/2014/main" id="{43584D7D-BDC8-E441-A64F-A5013E509D44}"/>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60F0A070-43C3-384A-AEFC-5D4895217AAF}"/>
              </a:ext>
            </a:extLst>
          </p:cNvPr>
          <p:cNvSpPr>
            <a:spLocks noGrp="1"/>
          </p:cNvSpPr>
          <p:nvPr>
            <p:ph type="sldNum" sz="quarter" idx="12"/>
          </p:nvPr>
        </p:nvSpPr>
        <p:spPr/>
        <p:txBody>
          <a:bodyPr/>
          <a:lstStyle/>
          <a:p>
            <a:fld id="{A1C322A3-579A-B440-BC12-F2B16506E6E4}" type="slidenum">
              <a:rPr lang="en-US" smtClean="0"/>
              <a:t>‹Nr.›</a:t>
            </a:fld>
            <a:endParaRPr lang="en-US"/>
          </a:p>
        </p:txBody>
      </p:sp>
    </p:spTree>
    <p:extLst>
      <p:ext uri="{BB962C8B-B14F-4D97-AF65-F5344CB8AC3E}">
        <p14:creationId xmlns:p14="http://schemas.microsoft.com/office/powerpoint/2010/main" val="733810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F59609-5F16-D845-9381-852F6FA88B0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20AC9E93-31CD-E54C-86F4-5F2C0EC8C1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C01B1E2B-8F1E-F445-98F0-08381F33C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8EA053E-D4A4-B242-8F38-56EE4152AFF4}"/>
              </a:ext>
            </a:extLst>
          </p:cNvPr>
          <p:cNvSpPr>
            <a:spLocks noGrp="1"/>
          </p:cNvSpPr>
          <p:nvPr>
            <p:ph type="dt" sz="half" idx="10"/>
          </p:nvPr>
        </p:nvSpPr>
        <p:spPr/>
        <p:txBody>
          <a:bodyPr/>
          <a:lstStyle/>
          <a:p>
            <a:fld id="{6C85CE06-8189-AF47-AAEA-75FD9F9A2779}" type="datetimeFigureOut">
              <a:rPr lang="en-US" smtClean="0"/>
              <a:t>11/14/19</a:t>
            </a:fld>
            <a:endParaRPr lang="en-US"/>
          </a:p>
        </p:txBody>
      </p:sp>
      <p:sp>
        <p:nvSpPr>
          <p:cNvPr id="6" name="Fußzeilenplatzhalter 5">
            <a:extLst>
              <a:ext uri="{FF2B5EF4-FFF2-40B4-BE49-F238E27FC236}">
                <a16:creationId xmlns:a16="http://schemas.microsoft.com/office/drawing/2014/main" id="{88C9616E-9CC5-CB41-82D8-8C01560F5245}"/>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7CBF7A99-4A43-AF4F-A8CB-62AE220BC33E}"/>
              </a:ext>
            </a:extLst>
          </p:cNvPr>
          <p:cNvSpPr>
            <a:spLocks noGrp="1"/>
          </p:cNvSpPr>
          <p:nvPr>
            <p:ph type="sldNum" sz="quarter" idx="12"/>
          </p:nvPr>
        </p:nvSpPr>
        <p:spPr/>
        <p:txBody>
          <a:bodyPr/>
          <a:lstStyle/>
          <a:p>
            <a:fld id="{A1C322A3-579A-B440-BC12-F2B16506E6E4}" type="slidenum">
              <a:rPr lang="en-US" smtClean="0"/>
              <a:t>‹Nr.›</a:t>
            </a:fld>
            <a:endParaRPr lang="en-US"/>
          </a:p>
        </p:txBody>
      </p:sp>
    </p:spTree>
    <p:extLst>
      <p:ext uri="{BB962C8B-B14F-4D97-AF65-F5344CB8AC3E}">
        <p14:creationId xmlns:p14="http://schemas.microsoft.com/office/powerpoint/2010/main" val="220175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25D8C5C-BF2E-9B4E-8A9B-5FF1637B71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C31FDC37-9AA9-4547-9060-E1229697B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1D47F025-5CBE-C440-BFE1-60AC6EBBB6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5CE06-8189-AF47-AAEA-75FD9F9A2779}" type="datetimeFigureOut">
              <a:rPr lang="en-US" smtClean="0"/>
              <a:t>11/14/19</a:t>
            </a:fld>
            <a:endParaRPr lang="en-US"/>
          </a:p>
        </p:txBody>
      </p:sp>
      <p:sp>
        <p:nvSpPr>
          <p:cNvPr id="5" name="Fußzeilenplatzhalter 4">
            <a:extLst>
              <a:ext uri="{FF2B5EF4-FFF2-40B4-BE49-F238E27FC236}">
                <a16:creationId xmlns:a16="http://schemas.microsoft.com/office/drawing/2014/main" id="{CF1F0069-53FD-A74E-B199-A94B2718F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a:extLst>
              <a:ext uri="{FF2B5EF4-FFF2-40B4-BE49-F238E27FC236}">
                <a16:creationId xmlns:a16="http://schemas.microsoft.com/office/drawing/2014/main" id="{005FC798-2475-8741-906E-7B552EA0EB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C322A3-579A-B440-BC12-F2B16506E6E4}" type="slidenum">
              <a:rPr lang="en-US" smtClean="0"/>
              <a:t>‹Nr.›</a:t>
            </a:fld>
            <a:endParaRPr lang="en-US"/>
          </a:p>
        </p:txBody>
      </p:sp>
    </p:spTree>
    <p:extLst>
      <p:ext uri="{BB962C8B-B14F-4D97-AF65-F5344CB8AC3E}">
        <p14:creationId xmlns:p14="http://schemas.microsoft.com/office/powerpoint/2010/main" val="2743872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E3417C-1DD7-FE42-B7AF-DB31E44D0138}"/>
              </a:ext>
            </a:extLst>
          </p:cNvPr>
          <p:cNvSpPr>
            <a:spLocks noGrp="1"/>
          </p:cNvSpPr>
          <p:nvPr>
            <p:ph type="ctrTitle"/>
          </p:nvPr>
        </p:nvSpPr>
        <p:spPr>
          <a:xfrm>
            <a:off x="1524000" y="2245809"/>
            <a:ext cx="9144000" cy="1564716"/>
          </a:xfrm>
        </p:spPr>
        <p:txBody>
          <a:bodyPr>
            <a:normAutofit/>
          </a:bodyPr>
          <a:lstStyle/>
          <a:p>
            <a:pPr algn="l"/>
            <a:r>
              <a:rPr lang="en-US" sz="4800"/>
              <a:t>Demonstrating the Slow Conduction Zone using Coherent Mapping</a:t>
            </a:r>
          </a:p>
        </p:txBody>
      </p:sp>
      <p:sp>
        <p:nvSpPr>
          <p:cNvPr id="3" name="Untertitel 2">
            <a:extLst>
              <a:ext uri="{FF2B5EF4-FFF2-40B4-BE49-F238E27FC236}">
                <a16:creationId xmlns:a16="http://schemas.microsoft.com/office/drawing/2014/main" id="{A977EE2D-A2B9-B544-8DD6-C4704D0A0732}"/>
              </a:ext>
            </a:extLst>
          </p:cNvPr>
          <p:cNvSpPr>
            <a:spLocks noGrp="1"/>
          </p:cNvSpPr>
          <p:nvPr>
            <p:ph type="subTitle" idx="1"/>
          </p:nvPr>
        </p:nvSpPr>
        <p:spPr>
          <a:xfrm>
            <a:off x="1524000" y="3947050"/>
            <a:ext cx="9144000" cy="572583"/>
          </a:xfrm>
        </p:spPr>
        <p:txBody>
          <a:bodyPr>
            <a:normAutofit/>
          </a:bodyPr>
          <a:lstStyle/>
          <a:p>
            <a:pPr algn="l"/>
            <a:r>
              <a:rPr lang="en-US" sz="2000"/>
              <a:t>Mapping of Scar-Related VT after Inferior Wall Myocardial Infarction</a:t>
            </a:r>
          </a:p>
          <a:p>
            <a:pPr algn="l"/>
            <a:endParaRPr lang="en-US" sz="2000"/>
          </a:p>
        </p:txBody>
      </p:sp>
      <p:sp>
        <p:nvSpPr>
          <p:cNvPr id="8"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4"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565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7AD8EB0-940A-C843-A7B0-892BDC9BF494}"/>
              </a:ext>
            </a:extLst>
          </p:cNvPr>
          <p:cNvSpPr/>
          <p:nvPr/>
        </p:nvSpPr>
        <p:spPr>
          <a:xfrm>
            <a:off x="661738" y="2254806"/>
            <a:ext cx="10852484" cy="40934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71C1C"/>
                </a:solidFill>
                <a:effectLst/>
                <a:uLnTx/>
                <a:uFillTx/>
                <a:latin typeface="Arial" panose="020B0604020202020204" pitchFamily="34" charset="0"/>
                <a:ea typeface="+mn-ea"/>
                <a:cs typeface="+mn-cs"/>
              </a:rPr>
              <a:t>This Presentation and its content is copyright of </a:t>
            </a:r>
            <a:r>
              <a:rPr kumimoji="0" lang="en-US" sz="2000" b="1" i="0" u="none" strike="noStrike" kern="1200" cap="none" spc="0" normalizeH="0" baseline="0" noProof="0" dirty="0" err="1">
                <a:ln>
                  <a:noFill/>
                </a:ln>
                <a:solidFill>
                  <a:srgbClr val="B71C1C"/>
                </a:solidFill>
                <a:effectLst/>
                <a:uLnTx/>
                <a:uFillTx/>
                <a:latin typeface="Arial" panose="020B0604020202020204" pitchFamily="34" charset="0"/>
                <a:ea typeface="+mn-ea"/>
                <a:cs typeface="+mn-cs"/>
              </a:rPr>
              <a:t>Arash</a:t>
            </a:r>
            <a:r>
              <a:rPr kumimoji="0" lang="en-US" sz="2000" b="1" i="0" u="none" strike="noStrike" kern="1200" cap="none" spc="0" normalizeH="0" baseline="0" noProof="0" dirty="0">
                <a:ln>
                  <a:noFill/>
                </a:ln>
                <a:solidFill>
                  <a:srgbClr val="B71C1C"/>
                </a:solidFill>
                <a:effectLst/>
                <a:uLnTx/>
                <a:uFillTx/>
                <a:latin typeface="Arial" panose="020B0604020202020204" pitchFamily="34" charset="0"/>
                <a:ea typeface="+mn-ea"/>
                <a:cs typeface="+mn-cs"/>
              </a:rPr>
              <a:t> Arya -</a:t>
            </a:r>
            <a:endParaRPr kumimoji="0" lang="en-US" sz="2000" b="0" i="0" u="none" strike="noStrike" kern="1200" cap="none" spc="0" normalizeH="0" baseline="0" noProof="0" dirty="0">
              <a:ln>
                <a:noFill/>
              </a:ln>
              <a:solidFill>
                <a:srgbClr val="30599C"/>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71C1C"/>
                </a:solidFill>
                <a:effectLst/>
                <a:uLnTx/>
                <a:uFillTx/>
                <a:latin typeface="Arial" panose="020B0604020202020204" pitchFamily="34" charset="0"/>
                <a:ea typeface="+mn-ea"/>
                <a:cs typeface="+mn-cs"/>
              </a:rPr>
              <a:t>© </a:t>
            </a:r>
            <a:r>
              <a:rPr kumimoji="0" lang="en-US" sz="2000" b="1" i="0" u="none" strike="noStrike" kern="1200" cap="none" spc="0" normalizeH="0" baseline="0" noProof="0" dirty="0" err="1">
                <a:ln>
                  <a:noFill/>
                </a:ln>
                <a:solidFill>
                  <a:srgbClr val="B71C1C"/>
                </a:solidFill>
                <a:effectLst/>
                <a:uLnTx/>
                <a:uFillTx/>
                <a:latin typeface="Arial" panose="020B0604020202020204" pitchFamily="34" charset="0"/>
                <a:ea typeface="+mn-ea"/>
                <a:cs typeface="+mn-cs"/>
              </a:rPr>
              <a:t>Arash</a:t>
            </a:r>
            <a:r>
              <a:rPr kumimoji="0" lang="en-US" sz="2000" b="1" i="0" u="none" strike="noStrike" kern="1200" cap="none" spc="0" normalizeH="0" baseline="0" noProof="0" dirty="0">
                <a:ln>
                  <a:noFill/>
                </a:ln>
                <a:solidFill>
                  <a:srgbClr val="B71C1C"/>
                </a:solidFill>
                <a:effectLst/>
                <a:uLnTx/>
                <a:uFillTx/>
                <a:latin typeface="Arial" panose="020B0604020202020204" pitchFamily="34" charset="0"/>
                <a:ea typeface="+mn-ea"/>
                <a:cs typeface="+mn-cs"/>
              </a:rPr>
              <a:t> Arya 2019. All rights reserved.</a:t>
            </a:r>
            <a:endParaRPr kumimoji="0" lang="en-US" sz="2000" b="0" i="0" u="none" strike="noStrike" kern="1200" cap="none" spc="0" normalizeH="0" baseline="0" noProof="0" dirty="0">
              <a:ln>
                <a:noFill/>
              </a:ln>
              <a:solidFill>
                <a:srgbClr val="30599C"/>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0599C"/>
                </a:solidFill>
                <a:effectLst/>
                <a:uLnTx/>
                <a:uFillTx/>
                <a:latin typeface="Arial" panose="020B060402020202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135C"/>
                </a:solidFill>
                <a:effectLst/>
                <a:uLnTx/>
                <a:uFillTx/>
                <a:latin typeface="arial" panose="020B0604020202020204" pitchFamily="34" charset="0"/>
                <a:ea typeface="+mn-ea"/>
                <a:cs typeface="+mn-cs"/>
              </a:rPr>
              <a:t>Any redistribution or reproduction of part or all of the contents in any form is prohibited other than the following:</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5135C"/>
                </a:solidFill>
                <a:effectLst/>
                <a:uLnTx/>
                <a:uFillTx/>
                <a:latin typeface="arial" panose="020B0604020202020204" pitchFamily="34" charset="0"/>
                <a:ea typeface="+mn-ea"/>
                <a:cs typeface="+mn-cs"/>
              </a:rPr>
              <a:t>you may print or download to a local hard disk extracts for your personal and non-commercial use only</a:t>
            </a:r>
            <a:endParaRPr kumimoji="0" lang="en-US" sz="2000" b="0" i="0" u="none" strike="noStrike" kern="1200" cap="none" spc="0" normalizeH="0" baseline="0" noProof="0" dirty="0">
              <a:ln>
                <a:noFill/>
              </a:ln>
              <a:solidFill>
                <a:srgbClr val="30599C"/>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5135C"/>
                </a:solidFill>
                <a:effectLst/>
                <a:uLnTx/>
                <a:uFillTx/>
                <a:latin typeface="arial" panose="020B0604020202020204" pitchFamily="34" charset="0"/>
                <a:ea typeface="+mn-ea"/>
                <a:cs typeface="+mn-cs"/>
              </a:rPr>
              <a:t>you may copy the content to individual third parties for their personal use, but only if you acknowledge the website as the source of the material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5135C"/>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135C"/>
                </a:solidFill>
                <a:effectLst/>
                <a:uLnTx/>
                <a:uFillTx/>
                <a:latin typeface="arial" panose="020B0604020202020204" pitchFamily="34" charset="0"/>
                <a:ea typeface="+mn-ea"/>
                <a:cs typeface="+mn-cs"/>
              </a:rPr>
              <a:t>You may not, except with our express written permission, distribute or commercially exploit the content. Nor may you transmit it or store it in any other website or other form of electronic retrieval system.</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3" name="Grafik 2">
            <a:extLst>
              <a:ext uri="{FF2B5EF4-FFF2-40B4-BE49-F238E27FC236}">
                <a16:creationId xmlns:a16="http://schemas.microsoft.com/office/drawing/2014/main" id="{7685A5E5-8C34-0142-B46F-76C82FAA2859}"/>
              </a:ext>
            </a:extLst>
          </p:cNvPr>
          <p:cNvPicPr>
            <a:picLocks noChangeAspect="1"/>
          </p:cNvPicPr>
          <p:nvPr/>
        </p:nvPicPr>
        <p:blipFill>
          <a:blip r:embed="rId2"/>
          <a:stretch>
            <a:fillRect/>
          </a:stretch>
        </p:blipFill>
        <p:spPr>
          <a:xfrm>
            <a:off x="677778" y="0"/>
            <a:ext cx="2254806" cy="2254806"/>
          </a:xfrm>
          <a:prstGeom prst="rect">
            <a:avLst/>
          </a:prstGeom>
        </p:spPr>
      </p:pic>
    </p:spTree>
    <p:extLst>
      <p:ext uri="{BB962C8B-B14F-4D97-AF65-F5344CB8AC3E}">
        <p14:creationId xmlns:p14="http://schemas.microsoft.com/office/powerpoint/2010/main" val="1111761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1CCCF1-B15F-7A44-A1A1-C2246D6EB28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a:solidFill>
                  <a:srgbClr val="FFFFFF"/>
                </a:solidFill>
              </a:rPr>
              <a:t>Clinical VT:</a:t>
            </a:r>
          </a:p>
        </p:txBody>
      </p:sp>
      <p:pic>
        <p:nvPicPr>
          <p:cNvPr id="4" name="Grafik 3">
            <a:extLst>
              <a:ext uri="{FF2B5EF4-FFF2-40B4-BE49-F238E27FC236}">
                <a16:creationId xmlns:a16="http://schemas.microsoft.com/office/drawing/2014/main" id="{8EA8CAF0-7B30-8341-B993-493691F7E436}"/>
              </a:ext>
            </a:extLst>
          </p:cNvPr>
          <p:cNvPicPr>
            <a:picLocks noChangeAspect="1"/>
          </p:cNvPicPr>
          <p:nvPr/>
        </p:nvPicPr>
        <p:blipFill rotWithShape="1">
          <a:blip r:embed="rId2"/>
          <a:srcRect r="22110"/>
          <a:stretch/>
        </p:blipFill>
        <p:spPr>
          <a:xfrm>
            <a:off x="3599383" y="14514"/>
            <a:ext cx="8432960" cy="6847924"/>
          </a:xfrm>
          <a:prstGeom prst="rect">
            <a:avLst/>
          </a:prstGeom>
        </p:spPr>
      </p:pic>
    </p:spTree>
    <p:extLst>
      <p:ext uri="{BB962C8B-B14F-4D97-AF65-F5344CB8AC3E}">
        <p14:creationId xmlns:p14="http://schemas.microsoft.com/office/powerpoint/2010/main" val="1742209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descr="Ein Bild, das Monitor, sitzend, Bildschirm, Laptop enthält.&#10;&#10;Automatisch generierte Beschreibung">
            <a:extLst>
              <a:ext uri="{FF2B5EF4-FFF2-40B4-BE49-F238E27FC236}">
                <a16:creationId xmlns:a16="http://schemas.microsoft.com/office/drawing/2014/main" id="{034AE1AA-8906-6742-8B95-1E27E8D362A2}"/>
              </a:ext>
            </a:extLst>
          </p:cNvPr>
          <p:cNvPicPr>
            <a:picLocks noChangeAspect="1"/>
          </p:cNvPicPr>
          <p:nvPr/>
        </p:nvPicPr>
        <p:blipFill rotWithShape="1">
          <a:blip r:embed="rId4"/>
          <a:srcRect l="14882"/>
          <a:stretch/>
        </p:blipFill>
        <p:spPr>
          <a:xfrm>
            <a:off x="9826954" y="0"/>
            <a:ext cx="2365045" cy="6858000"/>
          </a:xfrm>
          <a:prstGeom prst="rect">
            <a:avLst/>
          </a:prstGeom>
        </p:spPr>
      </p:pic>
      <p:pic>
        <p:nvPicPr>
          <p:cNvPr id="4" name="Onlinemedien 3" descr="VT Coherent Mapping.mp4">
            <a:hlinkClick r:id="" action="ppaction://media"/>
            <a:extLst>
              <a:ext uri="{FF2B5EF4-FFF2-40B4-BE49-F238E27FC236}">
                <a16:creationId xmlns:a16="http://schemas.microsoft.com/office/drawing/2014/main" id="{BA9C618A-A376-1B40-BE32-3CEE44D393A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118" t="10159" r="16191" b="4762"/>
          <a:stretch/>
        </p:blipFill>
        <p:spPr>
          <a:xfrm>
            <a:off x="232228" y="116114"/>
            <a:ext cx="8984343" cy="5834743"/>
          </a:xfrm>
          <a:prstGeom prst="rect">
            <a:avLst/>
          </a:prstGeom>
        </p:spPr>
      </p:pic>
      <p:sp>
        <p:nvSpPr>
          <p:cNvPr id="5" name="Textfeld 4">
            <a:extLst>
              <a:ext uri="{FF2B5EF4-FFF2-40B4-BE49-F238E27FC236}">
                <a16:creationId xmlns:a16="http://schemas.microsoft.com/office/drawing/2014/main" id="{FC4EE550-EB10-A440-BBF2-78B01BA7178F}"/>
              </a:ext>
            </a:extLst>
          </p:cNvPr>
          <p:cNvSpPr txBox="1"/>
          <p:nvPr/>
        </p:nvSpPr>
        <p:spPr>
          <a:xfrm>
            <a:off x="1799771" y="5921828"/>
            <a:ext cx="777777" cy="584775"/>
          </a:xfrm>
          <a:prstGeom prst="rect">
            <a:avLst/>
          </a:prstGeom>
          <a:noFill/>
        </p:spPr>
        <p:txBody>
          <a:bodyPr wrap="none" rtlCol="0">
            <a:spAutoFit/>
          </a:bodyPr>
          <a:lstStyle/>
          <a:p>
            <a:r>
              <a:rPr lang="en-US" sz="3200" b="1" dirty="0">
                <a:solidFill>
                  <a:schemeClr val="bg1"/>
                </a:solidFill>
              </a:rPr>
              <a:t>LAT</a:t>
            </a:r>
            <a:endParaRPr lang="en-US" b="1" dirty="0">
              <a:solidFill>
                <a:schemeClr val="bg1"/>
              </a:solidFill>
            </a:endParaRPr>
          </a:p>
        </p:txBody>
      </p:sp>
      <p:sp>
        <p:nvSpPr>
          <p:cNvPr id="6" name="Textfeld 5">
            <a:extLst>
              <a:ext uri="{FF2B5EF4-FFF2-40B4-BE49-F238E27FC236}">
                <a16:creationId xmlns:a16="http://schemas.microsoft.com/office/drawing/2014/main" id="{02E084D0-3A1C-E84D-950E-1EC39F647312}"/>
              </a:ext>
            </a:extLst>
          </p:cNvPr>
          <p:cNvSpPr txBox="1"/>
          <p:nvPr/>
        </p:nvSpPr>
        <p:spPr>
          <a:xfrm>
            <a:off x="5450114" y="5921827"/>
            <a:ext cx="3404715" cy="584775"/>
          </a:xfrm>
          <a:prstGeom prst="rect">
            <a:avLst/>
          </a:prstGeom>
          <a:noFill/>
        </p:spPr>
        <p:txBody>
          <a:bodyPr wrap="none" rtlCol="0">
            <a:spAutoFit/>
          </a:bodyPr>
          <a:lstStyle/>
          <a:p>
            <a:r>
              <a:rPr lang="en-US" sz="3200" b="1" dirty="0">
                <a:solidFill>
                  <a:schemeClr val="bg1"/>
                </a:solidFill>
              </a:rPr>
              <a:t>Substrate Mapping</a:t>
            </a:r>
            <a:endParaRPr lang="en-US" b="1" dirty="0">
              <a:solidFill>
                <a:schemeClr val="bg1"/>
              </a:solidFill>
            </a:endParaRPr>
          </a:p>
        </p:txBody>
      </p:sp>
      <p:sp>
        <p:nvSpPr>
          <p:cNvPr id="7" name="Textfeld 6">
            <a:extLst>
              <a:ext uri="{FF2B5EF4-FFF2-40B4-BE49-F238E27FC236}">
                <a16:creationId xmlns:a16="http://schemas.microsoft.com/office/drawing/2014/main" id="{A396E2D0-9B32-FC4F-81D0-E9061E517D42}"/>
              </a:ext>
            </a:extLst>
          </p:cNvPr>
          <p:cNvSpPr txBox="1"/>
          <p:nvPr/>
        </p:nvSpPr>
        <p:spPr>
          <a:xfrm>
            <a:off x="4190370" y="3592285"/>
            <a:ext cx="1454437" cy="584775"/>
          </a:xfrm>
          <a:prstGeom prst="rect">
            <a:avLst/>
          </a:prstGeom>
          <a:noFill/>
        </p:spPr>
        <p:txBody>
          <a:bodyPr wrap="none" rtlCol="0">
            <a:spAutoFit/>
          </a:bodyPr>
          <a:lstStyle/>
          <a:p>
            <a:r>
              <a:rPr lang="en-US" sz="3200" b="1" dirty="0">
                <a:solidFill>
                  <a:schemeClr val="bg1"/>
                </a:solidFill>
              </a:rPr>
              <a:t>Inferior</a:t>
            </a:r>
            <a:endParaRPr lang="en-US" b="1" dirty="0">
              <a:solidFill>
                <a:schemeClr val="bg1"/>
              </a:solidFill>
            </a:endParaRPr>
          </a:p>
        </p:txBody>
      </p:sp>
      <p:sp>
        <p:nvSpPr>
          <p:cNvPr id="8" name="Oval 7">
            <a:extLst>
              <a:ext uri="{FF2B5EF4-FFF2-40B4-BE49-F238E27FC236}">
                <a16:creationId xmlns:a16="http://schemas.microsoft.com/office/drawing/2014/main" id="{59295676-7A4E-A64B-AAA6-3EFC84C9B2B7}"/>
              </a:ext>
            </a:extLst>
          </p:cNvPr>
          <p:cNvSpPr/>
          <p:nvPr/>
        </p:nvSpPr>
        <p:spPr>
          <a:xfrm>
            <a:off x="6425184" y="2328672"/>
            <a:ext cx="536448" cy="56083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Gerade Verbindung mit Pfeil 9">
            <a:extLst>
              <a:ext uri="{FF2B5EF4-FFF2-40B4-BE49-F238E27FC236}">
                <a16:creationId xmlns:a16="http://schemas.microsoft.com/office/drawing/2014/main" id="{F4A122CC-E573-1F4A-9EB5-4343FD033925}"/>
              </a:ext>
            </a:extLst>
          </p:cNvPr>
          <p:cNvCxnSpPr>
            <a:stCxn id="8" idx="6"/>
          </p:cNvCxnSpPr>
          <p:nvPr/>
        </p:nvCxnSpPr>
        <p:spPr>
          <a:xfrm flipV="1">
            <a:off x="6961632" y="1170432"/>
            <a:ext cx="4815840" cy="143865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C390D6B-EFC9-7441-8D22-3C0D0B16DC29}"/>
              </a:ext>
            </a:extLst>
          </p:cNvPr>
          <p:cNvSpPr/>
          <p:nvPr/>
        </p:nvSpPr>
        <p:spPr>
          <a:xfrm rot="1608909">
            <a:off x="6406896" y="1749150"/>
            <a:ext cx="1109472" cy="2889504"/>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D30FFAC2-769F-F647-A175-2DAB31927D36}"/>
              </a:ext>
            </a:extLst>
          </p:cNvPr>
          <p:cNvSpPr/>
          <p:nvPr/>
        </p:nvSpPr>
        <p:spPr>
          <a:xfrm rot="1608909">
            <a:off x="1838954" y="1674215"/>
            <a:ext cx="1109472" cy="2889504"/>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69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Words>
  <Application>Microsoft Macintosh PowerPoint</Application>
  <PresentationFormat>Breitbild</PresentationFormat>
  <Paragraphs>14</Paragraphs>
  <Slides>4</Slides>
  <Notes>0</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vt:i4>
      </vt:variant>
    </vt:vector>
  </HeadingPairs>
  <TitlesOfParts>
    <vt:vector size="10" baseType="lpstr">
      <vt:lpstr>Arial</vt:lpstr>
      <vt:lpstr>Arial</vt:lpstr>
      <vt:lpstr>Calibri</vt:lpstr>
      <vt:lpstr>Calibri Light</vt:lpstr>
      <vt:lpstr>Times New Roman</vt:lpstr>
      <vt:lpstr>Office</vt:lpstr>
      <vt:lpstr>Demonstrating the Slow Conduction Zone using Coherent Mapping</vt:lpstr>
      <vt:lpstr>PowerPoint-Präsentation</vt:lpstr>
      <vt:lpstr>Clinical VT: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Demonstrating the Slow Conduction Zone using Coherent Mapping</dc:title>
  <dc:creator>Arash Arya</dc:creator>
  <cp:lastModifiedBy>Arash Arya</cp:lastModifiedBy>
  <cp:revision>4</cp:revision>
  <dcterms:created xsi:type="dcterms:W3CDTF">2019-11-14T19:57:54Z</dcterms:created>
  <dcterms:modified xsi:type="dcterms:W3CDTF">2019-11-14T20:22:27Z</dcterms:modified>
</cp:coreProperties>
</file>