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 showGuides="1">
      <p:cViewPr varScale="1">
        <p:scale>
          <a:sx n="106" d="100"/>
          <a:sy n="106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4B47B-1F1C-8648-B11E-A916A3336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05E7A3-5F24-8847-AA25-2FC95E245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D3B7DA-FE89-3240-96EF-BD680926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23210-B9B0-C246-BD81-49E47479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04138D-04C8-3849-9B23-9FE4515E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FFFA3-5B0F-5145-82C0-C9CDA622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6F1F79-11C2-1242-9757-31DDB8C22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5D6B9E-F973-8149-AC35-46D36BC7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7CF8C4-F7A0-6A45-BC1E-991966F3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FC5233-8FC1-3647-8E5E-0CEBD5C5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7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ABD88C4-224A-FC47-895A-D37347D6C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37895D-C2F9-624E-914C-324967858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2D983-9CBA-0F4B-8BE9-529279F9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B22E37-2ADF-D647-AABA-861F7F14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E90542-A113-0148-8DFA-FAB7AF23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66DD0-6C6B-7543-BF88-D78F2FFE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2E1EDC-05E8-A342-BFF3-D475E2076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405949-00DE-7E44-BF35-5ECD1DDA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3AB5A8-DFC1-7F4F-B7BF-285DE4D7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F28455-DC88-A548-B645-5A9D7D94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71679-ADE8-7143-8037-6D83D8DE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EEECE9-0256-5846-884C-A0318A76F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211983-ED3E-2149-AFBD-06F99ADF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2ADF3D-3911-DE43-82F1-BA096C33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49838E-FF6C-304C-B018-C74D03E9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3E327-648A-5C46-9B9F-C14606FD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6D4B29-EB69-3C40-A88E-124E940B0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4B2F9C-9082-1C43-80E3-278595BFB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F3BC4F-BD83-D745-A2F4-2C2700CD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7F6DBF-0B2F-9F46-B020-7272D4A5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57E647-CB90-0242-89AB-D093B344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0B35-8B2B-874B-BCBF-7BB03893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0089D0-AF1B-F642-A598-D86B0B782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FC37E8-6AF0-8248-8B43-A4C1F634E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3F2A19-DFCC-C144-B881-85685DAE3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A27B86-018B-C246-9010-FE6060F5D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DF4E16B-3538-3F4F-8A38-666E4870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942198E-8546-8F45-9BF3-A5D029FE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3538FA6-098F-D64B-91BF-39F70681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9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E6736-9D7F-8745-9D2E-714DFA53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C5B4FC-9824-FC47-9CE5-30339F0B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F6C6AE-D3BB-4742-9073-BA397DD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6A1F5E-5923-A84D-A543-1E6037AE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8FA672-451E-DA49-971D-576CC6BA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BF3F7D-41D8-7B4C-A613-930A1911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A89CA8-9A11-1C40-8CEE-45203BAD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8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AF5A-E676-EC4E-8110-258AD86B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A3483B-36A3-2B4B-A35A-13BC5D58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60C749-03FD-BA4D-B8A1-0E8081647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45937A-7201-F145-8458-87968D0E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7AEC8A-B53C-1840-B2DF-055C47AA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2C6AC6-39E9-094D-BA95-16918940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9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F9BD0-847F-5446-8822-49708DC4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EDDFA4A-9ACE-E147-846E-817A98B4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0C891E-ED26-8645-AE9B-3B2433C3C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57B4B4-A260-3D46-BC60-4D52D4EB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35991A-5190-9B45-BA76-44C62277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4EE8C3-2F7A-FA48-87E0-F1650146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0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D0BB9D-C30E-ED4B-9A80-65FCD09C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1F4681-06E6-9941-9C05-6AF513AD4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8296D6-D005-8740-828C-0B2974A50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7BBB-6954-2E4B-BAD9-2D1BA43B24DD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FF5802-7321-5C4D-A82B-A511705A9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ABB1F-10E8-3D45-BC4C-556FE1988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7488-F4C4-9447-907C-3851840C4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5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FE7C1-1F13-364D-9E41-2964ABFDD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Left Atrial Tachycardia after Surgical AF Ablation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A8B2DD-61B7-0849-B60E-3E11D4D4A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What is the mechanism?</a:t>
            </a:r>
          </a:p>
        </p:txBody>
      </p:sp>
    </p:spTree>
    <p:extLst>
      <p:ext uri="{BB962C8B-B14F-4D97-AF65-F5344CB8AC3E}">
        <p14:creationId xmlns:p14="http://schemas.microsoft.com/office/powerpoint/2010/main" val="55531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93F5AB-D8E6-1C48-9F16-E524E2EB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56817"/>
            <a:ext cx="10905066" cy="29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4414A4-1599-4743-A60F-A462008DA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70"/>
          <a:stretch/>
        </p:blipFill>
        <p:spPr>
          <a:xfrm>
            <a:off x="1689200" y="643467"/>
            <a:ext cx="88136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ABCFB7D-7D43-9F42-9629-AFD8BBF8E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63" y="0"/>
            <a:ext cx="10848873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8775F3C-B84E-A647-AE76-A9900A96DB59}"/>
              </a:ext>
            </a:extLst>
          </p:cNvPr>
          <p:cNvSpPr txBox="1"/>
          <p:nvPr/>
        </p:nvSpPr>
        <p:spPr>
          <a:xfrm>
            <a:off x="1416424" y="1326776"/>
            <a:ext cx="376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Success Signal (see also the next slide)</a:t>
            </a:r>
          </a:p>
        </p:txBody>
      </p:sp>
    </p:spTree>
    <p:extLst>
      <p:ext uri="{BB962C8B-B14F-4D97-AF65-F5344CB8AC3E}">
        <p14:creationId xmlns:p14="http://schemas.microsoft.com/office/powerpoint/2010/main" val="33066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n 3" descr="LAMRT der Film.mp4">
            <a:hlinkClick r:id="" action="ppaction://media"/>
            <a:extLst>
              <a:ext uri="{FF2B5EF4-FFF2-40B4-BE49-F238E27FC236}">
                <a16:creationId xmlns:a16="http://schemas.microsoft.com/office/drawing/2014/main" id="{10C08465-8285-4E44-A052-CE08D1B079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7A2ADF6-F19F-A447-90F9-9CCC8FC109E0}"/>
              </a:ext>
            </a:extLst>
          </p:cNvPr>
          <p:cNvSpPr/>
          <p:nvPr/>
        </p:nvSpPr>
        <p:spPr>
          <a:xfrm>
            <a:off x="5169474" y="3280707"/>
            <a:ext cx="282498" cy="288073"/>
          </a:xfrm>
          <a:prstGeom prst="ellipse">
            <a:avLst/>
          </a:prstGeom>
          <a:solidFill>
            <a:srgbClr val="FFFF00"/>
          </a:solidFill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5A4B21A-4AFE-9A40-894C-1C27413AF1BF}"/>
              </a:ext>
            </a:extLst>
          </p:cNvPr>
          <p:cNvCxnSpPr>
            <a:endCxn id="3" idx="3"/>
          </p:cNvCxnSpPr>
          <p:nvPr/>
        </p:nvCxnSpPr>
        <p:spPr>
          <a:xfrm flipV="1">
            <a:off x="3055553" y="3526593"/>
            <a:ext cx="2155292" cy="161254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DF4E7AB8-9C11-6548-992D-9C2D88FABB41}"/>
              </a:ext>
            </a:extLst>
          </p:cNvPr>
          <p:cNvSpPr txBox="1"/>
          <p:nvPr/>
        </p:nvSpPr>
        <p:spPr>
          <a:xfrm>
            <a:off x="1804000" y="5139134"/>
            <a:ext cx="23516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Successful ablation site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21ED72-1320-B042-BD31-59A2ED2C6447}"/>
              </a:ext>
            </a:extLst>
          </p:cNvPr>
          <p:cNvSpPr txBox="1"/>
          <p:nvPr/>
        </p:nvSpPr>
        <p:spPr>
          <a:xfrm>
            <a:off x="5070088" y="1621941"/>
            <a:ext cx="67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RSPV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9663957-89A8-8542-A1FB-B29805B9E6B7}"/>
              </a:ext>
            </a:extLst>
          </p:cNvPr>
          <p:cNvSpPr txBox="1"/>
          <p:nvPr/>
        </p:nvSpPr>
        <p:spPr>
          <a:xfrm>
            <a:off x="3316814" y="3520997"/>
            <a:ext cx="63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RIPV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9464862-E33C-9342-A1E3-88DE7A368423}"/>
              </a:ext>
            </a:extLst>
          </p:cNvPr>
          <p:cNvSpPr txBox="1"/>
          <p:nvPr/>
        </p:nvSpPr>
        <p:spPr>
          <a:xfrm>
            <a:off x="1106905" y="589547"/>
            <a:ext cx="236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of eight reentry </a:t>
            </a:r>
          </a:p>
        </p:txBody>
      </p:sp>
    </p:spTree>
    <p:extLst>
      <p:ext uri="{BB962C8B-B14F-4D97-AF65-F5344CB8AC3E}">
        <p14:creationId xmlns:p14="http://schemas.microsoft.com/office/powerpoint/2010/main" val="10520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543609-AA21-6245-A1D1-9FAB0B96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63" y="0"/>
            <a:ext cx="10848873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D0716DE-AB81-F84A-9B97-7CF8C304574F}"/>
              </a:ext>
            </a:extLst>
          </p:cNvPr>
          <p:cNvSpPr txBox="1"/>
          <p:nvPr/>
        </p:nvSpPr>
        <p:spPr>
          <a:xfrm>
            <a:off x="1470212" y="1219200"/>
            <a:ext cx="439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Success Ablation (see also the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224548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AD6EFD-B598-4141-BCF7-9DD233FD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95" y="643467"/>
            <a:ext cx="88080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60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Macintosh PowerPoint</Application>
  <PresentationFormat>Breitbild</PresentationFormat>
  <Paragraphs>8</Paragraphs>
  <Slides>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Left Atrial Tachycardia after Surgical AF Ablation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Left Atrial Tachycardia after Surgical AF Ablation</dc:title>
  <dc:creator>Arash Arya</dc:creator>
  <cp:lastModifiedBy>Arash Arya</cp:lastModifiedBy>
  <cp:revision>5</cp:revision>
  <dcterms:created xsi:type="dcterms:W3CDTF">2019-09-23T09:13:19Z</dcterms:created>
  <dcterms:modified xsi:type="dcterms:W3CDTF">2019-09-23T10:11:04Z</dcterms:modified>
</cp:coreProperties>
</file>